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4-1.png>
</file>

<file path=ppt/media/image-5-1.png>
</file>

<file path=ppt/media/image-5-2.png>
</file>

<file path=ppt/media/image-6-1.png>
</file>

<file path=ppt/media/image-7-1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845826"/>
            <a:ext cx="7477601" cy="24995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57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Understanding MapReduce: Theory and Applications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67868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Brief overview of the problem MapReduce solves, importance of distributed computing in handling big data, and introduction to the MapReduce programming model.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6011466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E0DAB8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85560" y="6116003"/>
            <a:ext cx="223361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1152"/>
              </a:lnSpc>
              <a:buNone/>
            </a:pPr>
            <a:r>
              <a:rPr lang="en-US" sz="1152" dirty="0">
                <a:solidFill>
                  <a:srgbClr val="3C3838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Ma</a:t>
            </a:r>
            <a:endParaRPr lang="en-US" sz="1152" dirty="0"/>
          </a:p>
        </p:txBody>
      </p:sp>
      <p:sp>
        <p:nvSpPr>
          <p:cNvPr id="9" name="Text 6"/>
          <p:cNvSpPr/>
          <p:nvPr/>
        </p:nvSpPr>
        <p:spPr>
          <a:xfrm>
            <a:off x="6786086" y="5994797"/>
            <a:ext cx="2158841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by Madhu Koleti</a:t>
            </a:r>
            <a:endParaRPr lang="en-US" sz="2187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280874"/>
            <a:ext cx="683895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MapReduce Fundamentals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01910" y="2308503"/>
            <a:ext cx="44410" cy="4640223"/>
          </a:xfrm>
          <a:prstGeom prst="roundRect">
            <a:avLst>
              <a:gd name="adj" fmla="val 225151"/>
            </a:avLst>
          </a:prstGeom>
          <a:solidFill>
            <a:srgbClr val="C6BDDA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2709803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6BDDA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248209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61369" y="2523768"/>
            <a:ext cx="12537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2530673"/>
            <a:ext cx="389572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Explanation of the Map phase: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301109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Mapping data into key-value pairs, distribution of mapping tasks across worker nodes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56753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6BDDA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43398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731960" y="4381500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4388406"/>
            <a:ext cx="542639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Explanation of the Shuffle and Sort phase: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486882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Grouping and sorting of intermediate key-value pairs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6BDDA"/>
          </a:solidFill>
          <a:ln/>
        </p:spPr>
      </p:sp>
      <p:sp>
        <p:nvSpPr>
          <p:cNvPr id="18" name="Shape 15"/>
          <p:cNvSpPr/>
          <p:nvPr/>
        </p:nvSpPr>
        <p:spPr>
          <a:xfrm>
            <a:off x="45740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729222" y="5883831"/>
            <a:ext cx="18966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5890736"/>
            <a:ext cx="428529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Explanation of the Reduce phase: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37115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Aggregating and processing intermediate data, producing the final output</a:t>
            </a:r>
            <a:endParaRPr lang="en-US" sz="1750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398514"/>
            <a:ext cx="81813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Key Components of MapReduce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6483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Master Node: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217670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Role in job coordination and task distribution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6483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Worker Nodes: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217670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Execution of map and reduce tasks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648313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Input and Output Formats: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564856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Handling data input and output in various formats (e.g., text, sequence files)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749868"/>
            <a:ext cx="655629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Partitioner and Combiner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Partitioner: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569023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Distributing intermediate key-value pairs to reducers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Combiner: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593806" y="4569023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Optional optimization for reducing data transfer during the shuffle phase</a:t>
            </a:r>
            <a:endParaRPr lang="en-US" sz="1750" dirty="0"/>
          </a:p>
        </p:txBody>
      </p:sp>
      <p:pic>
        <p:nvPicPr>
          <p:cNvPr id="9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355533"/>
            <a:ext cx="882015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Example Application: Word Count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55675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25278" y="3598426"/>
            <a:ext cx="12537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3633073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Detailed Walkthrough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4460677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Of a simple MapReduce program for counting words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630228" y="355675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5788104" y="3598426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6352342" y="3633073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Explanation of Each Phase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6352342" y="4460677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Map, shuffle and sort, reduce works in the context of the example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9222462" y="355675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377601" y="3598426"/>
            <a:ext cx="18966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4"/>
          <p:cNvSpPr/>
          <p:nvPr/>
        </p:nvSpPr>
        <p:spPr>
          <a:xfrm>
            <a:off x="9944576" y="3633073"/>
            <a:ext cx="2647950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Code Snippets and Data Flow Visualization</a:t>
            </a:r>
            <a:endParaRPr lang="en-US" sz="2187" dirty="0"/>
          </a:p>
        </p:txBody>
      </p:sp>
      <p:sp>
        <p:nvSpPr>
          <p:cNvPr id="18" name="Text 15"/>
          <p:cNvSpPr/>
          <p:nvPr/>
        </p:nvSpPr>
        <p:spPr>
          <a:xfrm>
            <a:off x="9944576" y="4807863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Illustrative examples of MapReduce code and data processing flow</a:t>
            </a:r>
            <a:endParaRPr lang="en-US" sz="1750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643301"/>
            <a:ext cx="1000208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Real-World Applications of MapReduce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8931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Big Data Analytics: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3462457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Processing large volumes of data for insights and decision-making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475083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Log Analysis: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037993" y="532018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Analyzing server logs for troubleshooting and performance optimization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743932" y="28931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Text Processing: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5743932" y="3462457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Text mining, sentiment analysis, and natural language processing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743932" y="475083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Machine Learning: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5743932" y="5320189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Distributed training of machine learning models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449872" y="28931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Recommendations:</a:t>
            </a:r>
            <a:endParaRPr lang="en-US" sz="2187" dirty="0"/>
          </a:p>
        </p:txBody>
      </p:sp>
      <p:sp>
        <p:nvSpPr>
          <p:cNvPr id="14" name="Text 12"/>
          <p:cNvSpPr/>
          <p:nvPr/>
        </p:nvSpPr>
        <p:spPr>
          <a:xfrm>
            <a:off x="9449872" y="3462457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Generating personalized recommendations based on user behavior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449872" y="4750832"/>
            <a:ext cx="310217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Search Engine Indexing: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9449872" y="5320189"/>
            <a:ext cx="315634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Building and updating search engine indexes efficiently</a:t>
            </a:r>
            <a:endParaRPr lang="en-US" sz="1750" dirty="0"/>
          </a:p>
        </p:txBody>
      </p:sp>
      <p:pic>
        <p:nvPicPr>
          <p:cNvPr id="1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993225"/>
            <a:ext cx="787979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Challenges and Considerations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30553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25278" y="3347204"/>
            <a:ext cx="12537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33818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Scalability: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07" y="3862268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Handling increasing volumes of data and computational resources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6285" y="330553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84162" y="3347204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8148399" y="338185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Fault Tolerance: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8148399" y="3862268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Dealing with node failures and ensuring job completion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2037993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193131" y="5010507"/>
            <a:ext cx="18966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2760107" y="5045154"/>
            <a:ext cx="352651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Performance Optimization: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2760107" y="5525572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Techniques for improving efficiency and reducing execution time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6285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576185" y="5010507"/>
            <a:ext cx="20002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148399" y="50451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Locality: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148399" y="5525572"/>
            <a:ext cx="44440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Minimizing data transfer over the network by processing data where it resides</a:t>
            </a:r>
            <a:endParaRPr lang="en-US" sz="1750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70676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90798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678085" y="3949660"/>
            <a:ext cx="12537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212913" y="3984308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Recap of Key Concepts and Components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5212913" y="4811911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Importance of MapReduce in handling big data processing tasks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255085" y="390798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12962" y="3949660"/>
            <a:ext cx="18407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9977199" y="398430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Future Directions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977199" y="4464725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Emerging technologies in distributed computing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2024-03-04T06:07:44Z</dcterms:created>
  <dcterms:modified xsi:type="dcterms:W3CDTF">2024-03-04T06:07:44Z</dcterms:modified>
</cp:coreProperties>
</file>